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5D6"/>
    <a:srgbClr val="10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1"/>
  </p:normalViewPr>
  <p:slideViewPr>
    <p:cSldViewPr snapToGrid="0" snapToObjects="1">
      <p:cViewPr varScale="1">
        <p:scale>
          <a:sx n="125" d="100"/>
          <a:sy n="125" d="100"/>
        </p:scale>
        <p:origin x="96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5995850" y="4663217"/>
            <a:ext cx="3025307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 dirty="0" smtClean="0"/>
              <a:t>Visualizing</a:t>
            </a:r>
            <a:r>
              <a:rPr lang="en-US" dirty="0" smtClean="0"/>
              <a:t> </a:t>
            </a:r>
            <a:r>
              <a:rPr lang="en-US" i="1" dirty="0" smtClean="0"/>
              <a:t>Revision</a:t>
            </a:r>
            <a:r>
              <a:rPr lang="en-US" dirty="0" smtClean="0"/>
              <a:t> – Erika Luckert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79177" y="4663217"/>
            <a:ext cx="2541981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>
              <a:defRPr sz="1000">
                <a:solidFill>
                  <a:srgbClr val="1082FF"/>
                </a:solidFill>
              </a:defRPr>
            </a:lvl1pPr>
          </a:lstStyle>
          <a:p>
            <a:pPr algn="r"/>
            <a:r>
              <a:rPr lang="en-US" i="1" dirty="0" smtClean="0"/>
              <a:t>Visualizing</a:t>
            </a:r>
            <a:r>
              <a:rPr lang="en-US" dirty="0" smtClean="0"/>
              <a:t> </a:t>
            </a:r>
            <a:r>
              <a:rPr lang="en-US" i="1" dirty="0" smtClean="0"/>
              <a:t>Revision</a:t>
            </a:r>
            <a:r>
              <a:rPr lang="en-US" dirty="0" smtClean="0"/>
              <a:t> – Erika Luckert</a:t>
            </a:r>
          </a:p>
          <a:p>
            <a:pPr algn="r"/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timing>
    <p:tnLst>
      <p:par>
        <p:cTn id="1" dur="indefinite" restart="never" nodeType="tmRoot"/>
      </p:par>
    </p:tnLst>
  </p:timing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2425"/>
            <a:ext cx="3054176" cy="209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575" y="1442425"/>
            <a:ext cx="2906046" cy="2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7950" y="1454537"/>
            <a:ext cx="2906051" cy="2072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39989" y="4781006"/>
            <a:ext cx="270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EEE5D6"/>
                </a:solidFill>
              </a:rPr>
              <a:t>Visualizing Revision </a:t>
            </a:r>
            <a:r>
              <a:rPr lang="en-US" sz="1200" dirty="0" smtClean="0">
                <a:solidFill>
                  <a:srgbClr val="EEE5D6"/>
                </a:solidFill>
              </a:rPr>
              <a:t>– Erika Luckert</a:t>
            </a:r>
            <a:endParaRPr lang="en-US" sz="1200" dirty="0">
              <a:solidFill>
                <a:srgbClr val="EEE5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6150"/>
            <a:ext cx="2975325" cy="21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7938" y="1316150"/>
            <a:ext cx="2948133" cy="21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875" y="1316180"/>
            <a:ext cx="2948126" cy="2152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39989" y="4781006"/>
            <a:ext cx="270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EEE5D6"/>
                </a:solidFill>
              </a:rPr>
              <a:t>Visualizing Revision </a:t>
            </a:r>
            <a:r>
              <a:rPr lang="en-US" sz="1200" dirty="0" smtClean="0">
                <a:solidFill>
                  <a:srgbClr val="EEE5D6"/>
                </a:solidFill>
              </a:rPr>
              <a:t>– Erika Luckert</a:t>
            </a:r>
            <a:endParaRPr lang="en-US" sz="1200" dirty="0">
              <a:solidFill>
                <a:srgbClr val="EEE5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3050"/>
            <a:ext cx="2971650" cy="21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177" y="1422537"/>
            <a:ext cx="2971650" cy="214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350" y="1425037"/>
            <a:ext cx="2971650" cy="21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39989" y="4781006"/>
            <a:ext cx="270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EEE5D6"/>
                </a:solidFill>
              </a:rPr>
              <a:t>Visualizing Revision </a:t>
            </a:r>
            <a:r>
              <a:rPr lang="en-US" sz="1200" dirty="0" smtClean="0">
                <a:solidFill>
                  <a:srgbClr val="EEE5D6"/>
                </a:solidFill>
              </a:rPr>
              <a:t>– Erika Luckert</a:t>
            </a:r>
            <a:endParaRPr lang="en-US" sz="1200" dirty="0">
              <a:solidFill>
                <a:srgbClr val="EEE5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5350"/>
            <a:ext cx="4470830" cy="32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801" y="705350"/>
            <a:ext cx="4523200" cy="32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39989" y="4781006"/>
            <a:ext cx="270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EEE5D6"/>
                </a:solidFill>
              </a:rPr>
              <a:t>Visualizing Revision </a:t>
            </a:r>
            <a:r>
              <a:rPr lang="en-US" sz="1200" dirty="0" smtClean="0">
                <a:solidFill>
                  <a:srgbClr val="EEE5D6"/>
                </a:solidFill>
              </a:rPr>
              <a:t>– Erika Luckert</a:t>
            </a:r>
            <a:endParaRPr lang="en-US" sz="1200" dirty="0">
              <a:solidFill>
                <a:srgbClr val="EEE5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343056" cy="160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945" y="-1"/>
            <a:ext cx="2229416" cy="160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2250" y="-4139"/>
            <a:ext cx="2266757" cy="161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3896" y="-2000"/>
            <a:ext cx="2230103" cy="16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791638"/>
            <a:ext cx="2239676" cy="163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4243" y="1791654"/>
            <a:ext cx="2239676" cy="163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8486" y="1791637"/>
            <a:ext cx="2249976" cy="16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6091" y="1791639"/>
            <a:ext cx="2265546" cy="163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3614512"/>
            <a:ext cx="2123603" cy="152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87277" y="3613093"/>
            <a:ext cx="2131650" cy="153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82602" y="3613093"/>
            <a:ext cx="2161889" cy="153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439989" y="4781006"/>
            <a:ext cx="270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EEE5D6"/>
                </a:solidFill>
              </a:rPr>
              <a:t>Visualizing Revision </a:t>
            </a:r>
            <a:r>
              <a:rPr lang="en-US" sz="1200" dirty="0" smtClean="0">
                <a:solidFill>
                  <a:srgbClr val="EEE5D6"/>
                </a:solidFill>
              </a:rPr>
              <a:t>– Erika Luckert</a:t>
            </a:r>
            <a:endParaRPr lang="en-US" sz="1200" dirty="0">
              <a:solidFill>
                <a:srgbClr val="EEE5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On-screen Show (16:9)</PresentationFormat>
  <Paragraphs>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Swauger</dc:creator>
  <cp:lastModifiedBy>Amy Swauger</cp:lastModifiedBy>
  <cp:revision>4</cp:revision>
  <dcterms:modified xsi:type="dcterms:W3CDTF">2018-03-05T20:46:34Z</dcterms:modified>
</cp:coreProperties>
</file>